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86" r:id="rId2"/>
    <p:sldId id="283" r:id="rId3"/>
    <p:sldId id="284" r:id="rId4"/>
    <p:sldId id="282" r:id="rId5"/>
    <p:sldId id="294" r:id="rId6"/>
    <p:sldId id="285" r:id="rId7"/>
    <p:sldId id="287" r:id="rId8"/>
    <p:sldId id="288" r:id="rId9"/>
    <p:sldId id="290" r:id="rId10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1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9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9305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66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17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23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40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1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5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1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9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0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1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3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rtal.minv.s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ensko.s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ovensko.s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ortal.minv.s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39800" y="2404534"/>
            <a:ext cx="8966200" cy="1646302"/>
          </a:xfrm>
        </p:spPr>
        <p:txBody>
          <a:bodyPr/>
          <a:lstStyle/>
          <a:p>
            <a:pPr algn="ctr"/>
            <a:r>
              <a:rPr lang="sk-SK" sz="4200" b="1" dirty="0"/>
              <a:t>Elektronický archív Slovenska </a:t>
            </a:r>
            <a:br>
              <a:rPr lang="sk-SK" sz="4200" b="1" dirty="0"/>
            </a:br>
            <a:r>
              <a:rPr lang="sk-SK" sz="4200" dirty="0"/>
              <a:t> </a:t>
            </a:r>
            <a:br>
              <a:rPr lang="sk-SK" sz="4200" dirty="0"/>
            </a:br>
            <a:r>
              <a:rPr lang="sk-SK" sz="4200" b="1" i="1" dirty="0"/>
              <a:t>Vytvorenie osobného prostredia </a:t>
            </a:r>
            <a:r>
              <a:rPr lang="sk-SK" sz="4200" b="1" i="1" dirty="0" smtClean="0"/>
              <a:t>právnickej </a:t>
            </a:r>
            <a:r>
              <a:rPr lang="sk-SK" sz="4200" b="1" i="1" dirty="0"/>
              <a:t>osoby </a:t>
            </a:r>
          </a:p>
        </p:txBody>
      </p:sp>
    </p:spTree>
    <p:extLst>
      <p:ext uri="{BB962C8B-B14F-4D97-AF65-F5344CB8AC3E}">
        <p14:creationId xmlns:p14="http://schemas.microsoft.com/office/powerpoint/2010/main" val="307242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534" y="2226733"/>
            <a:ext cx="3739092" cy="3814630"/>
          </a:xfrm>
        </p:spPr>
        <p:txBody>
          <a:bodyPr/>
          <a:lstStyle/>
          <a:p>
            <a:r>
              <a:rPr lang="sk-SK" sz="2000" dirty="0"/>
              <a:t>portál elektronických služieb Ministerstva vnútra Slovenskej republiky je prístupný na adrese </a:t>
            </a:r>
            <a:r>
              <a:rPr lang="sk-SK" sz="2000" u="sng" dirty="0">
                <a:hlinkClick r:id="rId2"/>
              </a:rPr>
              <a:t>https://portal.minv.sk</a:t>
            </a:r>
            <a:r>
              <a:rPr lang="sk-SK" sz="2000" u="sng" dirty="0"/>
              <a:t> </a:t>
            </a:r>
          </a:p>
          <a:p>
            <a:r>
              <a:rPr lang="sk-SK" sz="2000" dirty="0"/>
              <a:t>odkaz – Registrovanie sa k </a:t>
            </a:r>
            <a:r>
              <a:rPr lang="sk-SK" sz="2000" dirty="0" err="1"/>
              <a:t>personalizovanej</a:t>
            </a:r>
            <a:r>
              <a:rPr lang="sk-SK" sz="2000" dirty="0"/>
              <a:t> funkcionalite archívu</a:t>
            </a:r>
          </a:p>
          <a:p>
            <a:pPr marL="0" indent="0" algn="just">
              <a:buNone/>
            </a:pPr>
            <a:endParaRPr lang="sk-SK" sz="2000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5" y="0"/>
            <a:ext cx="8334375" cy="66770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30" y="152401"/>
            <a:ext cx="4030133" cy="829733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/>
              <a:t>Registrovanie sa </a:t>
            </a:r>
            <a:br>
              <a:rPr lang="sk-SK" sz="3000" b="1" dirty="0"/>
            </a:br>
            <a:r>
              <a:rPr lang="sk-SK" sz="3000" b="1" dirty="0"/>
              <a:t>k </a:t>
            </a:r>
            <a:r>
              <a:rPr lang="sk-SK" sz="3000" b="1" dirty="0" err="1"/>
              <a:t>personalizovanej</a:t>
            </a:r>
            <a:r>
              <a:rPr lang="sk-SK" sz="3000" b="1" dirty="0"/>
              <a:t> funkcionalite archívu (osobné prostredie)</a:t>
            </a:r>
          </a:p>
        </p:txBody>
      </p:sp>
    </p:spTree>
    <p:extLst>
      <p:ext uri="{BB962C8B-B14F-4D97-AF65-F5344CB8AC3E}">
        <p14:creationId xmlns:p14="http://schemas.microsoft.com/office/powerpoint/2010/main" val="325793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65" y="1646704"/>
            <a:ext cx="11860302" cy="5229819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228594" y="127001"/>
            <a:ext cx="941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/>
              <a:t>Registrovanie právnickej osoby do osobného prostredia archívu</a:t>
            </a:r>
          </a:p>
          <a:p>
            <a:endParaRPr lang="sk-SK" dirty="0"/>
          </a:p>
          <a:p>
            <a:pPr marL="285750" indent="-285750">
              <a:buFontTx/>
              <a:buChar char="-"/>
            </a:pPr>
            <a:r>
              <a:rPr lang="sk-SK" dirty="0"/>
              <a:t>presmerovanie na portál </a:t>
            </a:r>
            <a:r>
              <a:rPr lang="sk-SK" dirty="0">
                <a:hlinkClick r:id="rId3"/>
              </a:rPr>
              <a:t>www.slovensko.sk</a:t>
            </a:r>
            <a:r>
              <a:rPr lang="sk-SK" dirty="0"/>
              <a:t> – všeobecná agenda,</a:t>
            </a:r>
          </a:p>
          <a:p>
            <a:pPr marL="285750" indent="-285750">
              <a:buFontTx/>
              <a:buChar char="-"/>
            </a:pPr>
            <a:r>
              <a:rPr lang="sk-SK" dirty="0"/>
              <a:t>platnosť osobného prostredia do 31.12. príslušného kalendárneho roka,</a:t>
            </a:r>
          </a:p>
          <a:p>
            <a:pPr marL="285750" indent="-285750">
              <a:buFontTx/>
              <a:buChar char="-"/>
            </a:pPr>
            <a:r>
              <a:rPr lang="sk-SK" dirty="0"/>
              <a:t>o obnovenie osobného prostredia PO treba opätovne požiadať.</a:t>
            </a:r>
          </a:p>
        </p:txBody>
      </p:sp>
    </p:spTree>
    <p:extLst>
      <p:ext uri="{BB962C8B-B14F-4D97-AF65-F5344CB8AC3E}">
        <p14:creationId xmlns:p14="http://schemas.microsoft.com/office/powerpoint/2010/main" val="87612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52401"/>
            <a:ext cx="8596668" cy="829733"/>
          </a:xfrm>
        </p:spPr>
        <p:txBody>
          <a:bodyPr>
            <a:noAutofit/>
          </a:bodyPr>
          <a:lstStyle/>
          <a:p>
            <a:r>
              <a:rPr lang="sk-SK" sz="3000" dirty="0"/>
              <a:t>Žiadosť o vytvorenie osobného / personalizovaného prostredia pre PO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4302" y="1239715"/>
            <a:ext cx="9149246" cy="505922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sk-SK" sz="2000" dirty="0"/>
              <a:t>posiela sa cez </a:t>
            </a:r>
            <a:r>
              <a:rPr lang="sk-SK" sz="2000" dirty="0">
                <a:hlinkClick r:id="rId2"/>
              </a:rPr>
              <a:t>www.slovensko.sk</a:t>
            </a:r>
            <a:r>
              <a:rPr lang="sk-SK" sz="2000" dirty="0"/>
              <a:t> – všeobecná agenda, poskytovateľ služby Ministerstvo vnútra SR,</a:t>
            </a:r>
          </a:p>
          <a:p>
            <a:pPr algn="just">
              <a:buFontTx/>
              <a:buChar char="-"/>
            </a:pPr>
            <a:r>
              <a:rPr lang="sk-SK" sz="2000" dirty="0"/>
              <a:t>žiadosť zaslaná do IS Fabasoft, spracúva odbor archívov a registratúr,</a:t>
            </a:r>
          </a:p>
          <a:p>
            <a:pPr algn="just">
              <a:buFontTx/>
              <a:buChar char="-"/>
            </a:pPr>
            <a:r>
              <a:rPr lang="sk-SK" sz="2000" dirty="0"/>
              <a:t>štatutárny zástupca vyplní všeobecnú žiadosť, v ktorej uvedie, že žiada o vytvorenie osobného prostredia pre PO v rozsahu </a:t>
            </a:r>
          </a:p>
          <a:p>
            <a:pPr marL="0" indent="0" algn="just">
              <a:buNone/>
            </a:pPr>
            <a:r>
              <a:rPr lang="sk-SK" sz="2000" dirty="0"/>
              <a:t>	</a:t>
            </a:r>
            <a:r>
              <a:rPr lang="sk-SK" sz="2000" b="1" dirty="0"/>
              <a:t>IČO, obchodné meno, ulica, číslo domu, mesto, PSČ</a:t>
            </a:r>
          </a:p>
          <a:p>
            <a:pPr algn="just">
              <a:buFontTx/>
              <a:buChar char="-"/>
            </a:pPr>
            <a:r>
              <a:rPr lang="sk-SK" sz="2000" dirty="0"/>
              <a:t>osobné údaje štatutárneho zástupcu ním poverených ďalších FO, ktoré poveruje na komunikáciu za PO v rozsahu</a:t>
            </a:r>
          </a:p>
          <a:p>
            <a:pPr marL="0" indent="0" algn="just">
              <a:buNone/>
            </a:pPr>
            <a:r>
              <a:rPr lang="sk-SK" sz="2000" dirty="0"/>
              <a:t>	</a:t>
            </a:r>
            <a:r>
              <a:rPr lang="sk-SK" sz="2000" b="1" dirty="0"/>
              <a:t>titul, meno, priezvisko, rodné priezvisko, dátum narodenia, rodné 	číslo, mesto narodenia, číslo občianskeho preukazu, email, telefónne 	číslo, ulica, číslo domu, mesto, PSČ</a:t>
            </a:r>
          </a:p>
          <a:p>
            <a:pPr marL="0" indent="0" algn="just">
              <a:buNone/>
            </a:pPr>
            <a:r>
              <a:rPr lang="sk-SK" sz="2000" b="1" dirty="0"/>
              <a:t>Informácia o vytvorení osobného prostredia PO bude doručené do eDesku.</a:t>
            </a:r>
          </a:p>
          <a:p>
            <a:pPr>
              <a:buFontTx/>
              <a:buChar char="-"/>
            </a:pPr>
            <a:endParaRPr lang="sk-SK" sz="2000" dirty="0"/>
          </a:p>
          <a:p>
            <a:pPr>
              <a:buFontTx/>
              <a:buChar char="-"/>
            </a:pPr>
            <a:endParaRPr lang="sk-SK" sz="2000" dirty="0"/>
          </a:p>
          <a:p>
            <a:pPr>
              <a:buFontTx/>
              <a:buChar char="-"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685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901" y="195072"/>
            <a:ext cx="10542443" cy="646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3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76202"/>
            <a:ext cx="8596668" cy="643467"/>
          </a:xfrm>
        </p:spPr>
        <p:txBody>
          <a:bodyPr>
            <a:normAutofit fontScale="90000"/>
          </a:bodyPr>
          <a:lstStyle/>
          <a:p>
            <a:r>
              <a:rPr lang="sk-SK" dirty="0"/>
              <a:t>Prihlásenie do osobného / personalizovaného prostredia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677334" y="1303867"/>
            <a:ext cx="9846733" cy="4737495"/>
          </a:xfrm>
        </p:spPr>
        <p:txBody>
          <a:bodyPr/>
          <a:lstStyle/>
          <a:p>
            <a:r>
              <a:rPr lang="sk-SK" sz="2000" dirty="0"/>
              <a:t>Prostredníctvom portálu </a:t>
            </a:r>
            <a:r>
              <a:rPr lang="sk-SK" sz="2000" u="sng" dirty="0">
                <a:hlinkClick r:id="rId2"/>
              </a:rPr>
              <a:t>https://portal.minv.sk</a:t>
            </a:r>
            <a:r>
              <a:rPr lang="sk-SK" sz="2000" u="sng" dirty="0"/>
              <a:t> </a:t>
            </a:r>
            <a:r>
              <a:rPr lang="sk-SK" sz="2000" dirty="0"/>
              <a:t>s eID fyzickej osoby</a:t>
            </a:r>
          </a:p>
          <a:p>
            <a:endParaRPr lang="sk-SK" u="sng" dirty="0"/>
          </a:p>
          <a:p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66" y="1938867"/>
            <a:ext cx="9715500" cy="4800600"/>
          </a:xfrm>
          <a:prstGeom prst="rect">
            <a:avLst/>
          </a:prstGeom>
        </p:spPr>
      </p:pic>
      <p:sp>
        <p:nvSpPr>
          <p:cNvPr id="7" name="Šípka nadol 6"/>
          <p:cNvSpPr/>
          <p:nvPr/>
        </p:nvSpPr>
        <p:spPr>
          <a:xfrm>
            <a:off x="6917267" y="1761067"/>
            <a:ext cx="493098" cy="639233"/>
          </a:xfrm>
          <a:prstGeom prst="downArrow">
            <a:avLst/>
          </a:prstGeom>
          <a:gradFill>
            <a:gsLst>
              <a:gs pos="0">
                <a:schemeClr val="accent5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1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47384"/>
            <a:ext cx="8596668" cy="643467"/>
          </a:xfrm>
        </p:spPr>
        <p:txBody>
          <a:bodyPr>
            <a:normAutofit fontScale="90000"/>
          </a:bodyPr>
          <a:lstStyle/>
          <a:p>
            <a:r>
              <a:rPr lang="sk-SK" dirty="0"/>
              <a:t>Prihlásenie do osobného / personalizovaného prostredia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677334" y="1497396"/>
            <a:ext cx="6333066" cy="3880773"/>
          </a:xfrm>
        </p:spPr>
        <p:txBody>
          <a:bodyPr/>
          <a:lstStyle/>
          <a:p>
            <a:r>
              <a:rPr lang="sk-SK" sz="2000" dirty="0"/>
              <a:t>Výber subjektu pre prihlásenie – ako právnická osoba alebo fyzická osoba</a:t>
            </a:r>
          </a:p>
          <a:p>
            <a:endParaRPr lang="sk-SK" u="sng" dirty="0"/>
          </a:p>
          <a:p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132" y="1253067"/>
            <a:ext cx="4503209" cy="3374467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15" y="3216720"/>
            <a:ext cx="6727651" cy="258117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39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obsahu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6" name="Obrázo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6"/>
            <a:ext cx="8496300" cy="6724650"/>
          </a:xfrm>
          <a:prstGeom prst="rect">
            <a:avLst/>
          </a:prstGeom>
        </p:spPr>
      </p:pic>
      <p:sp>
        <p:nvSpPr>
          <p:cNvPr id="11" name="Šípka doprava 10"/>
          <p:cNvSpPr/>
          <p:nvPr/>
        </p:nvSpPr>
        <p:spPr>
          <a:xfrm>
            <a:off x="2471887" y="279527"/>
            <a:ext cx="801275" cy="514777"/>
          </a:xfrm>
          <a:prstGeom prst="rightArrow">
            <a:avLst/>
          </a:prstGeom>
          <a:gradFill>
            <a:gsLst>
              <a:gs pos="44000">
                <a:schemeClr val="accent5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61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748" y="197620"/>
            <a:ext cx="5637125" cy="1320800"/>
          </a:xfrm>
        </p:spPr>
        <p:txBody>
          <a:bodyPr>
            <a:normAutofit/>
          </a:bodyPr>
          <a:lstStyle/>
          <a:p>
            <a:r>
              <a:rPr lang="sk-SK" dirty="0"/>
              <a:t>Podávanie žiadostí v mene  právnickej osoby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2700" y="-38100"/>
            <a:ext cx="5829300" cy="6896100"/>
          </a:xfrm>
          <a:prstGeom prst="rect">
            <a:avLst/>
          </a:prstGeom>
        </p:spPr>
      </p:pic>
      <p:sp>
        <p:nvSpPr>
          <p:cNvPr id="8" name="Zástupný symbol obsahu 5"/>
          <p:cNvSpPr>
            <a:spLocks noGrp="1"/>
          </p:cNvSpPr>
          <p:nvPr>
            <p:ph sz="quarter" idx="4"/>
          </p:nvPr>
        </p:nvSpPr>
        <p:spPr>
          <a:xfrm>
            <a:off x="146748" y="2154450"/>
            <a:ext cx="5771731" cy="3924802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FF0000"/>
                </a:solidFill>
              </a:rPr>
              <a:t>Žiadosť obsahuje </a:t>
            </a:r>
            <a:r>
              <a:rPr lang="sk-SK" sz="2400" b="1" dirty="0" err="1">
                <a:solidFill>
                  <a:srgbClr val="FF0000"/>
                </a:solidFill>
              </a:rPr>
              <a:t>predvyplnené</a:t>
            </a:r>
            <a:r>
              <a:rPr lang="sk-SK" sz="2400" b="1" dirty="0">
                <a:solidFill>
                  <a:srgbClr val="FF0000"/>
                </a:solidFill>
              </a:rPr>
              <a:t> osobné údaje z eID</a:t>
            </a:r>
          </a:p>
          <a:p>
            <a:r>
              <a:rPr lang="sk-SK" sz="2400" b="1" dirty="0">
                <a:solidFill>
                  <a:srgbClr val="FF0000"/>
                </a:solidFill>
              </a:rPr>
              <a:t>V položke „Konám za“ zvolíte  názov právnickej osoby, v mene ktorej konáte</a:t>
            </a:r>
          </a:p>
          <a:p>
            <a:r>
              <a:rPr lang="sk-SK" sz="2400" b="1" dirty="0">
                <a:solidFill>
                  <a:srgbClr val="FF0000"/>
                </a:solidFill>
              </a:rPr>
              <a:t>V položke „Pôvodca registratúry“ zvolíte „Rovnaký ako konám za – nový“</a:t>
            </a:r>
          </a:p>
        </p:txBody>
      </p:sp>
    </p:spTree>
    <p:extLst>
      <p:ext uri="{BB962C8B-B14F-4D97-AF65-F5344CB8AC3E}">
        <p14:creationId xmlns:p14="http://schemas.microsoft.com/office/powerpoint/2010/main" val="127987734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1467</TotalTime>
  <Words>191</Words>
  <Application>Microsoft Office PowerPoint</Application>
  <PresentationFormat>Vlastná</PresentationFormat>
  <Paragraphs>28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Fazeta</vt:lpstr>
      <vt:lpstr>Elektronický archív Slovenska    Vytvorenie osobného prostredia právnickej osoby </vt:lpstr>
      <vt:lpstr>Registrovanie sa  k personalizovanej funkcionalite archívu (osobné prostredie)</vt:lpstr>
      <vt:lpstr>Prezentácia programu PowerPoint</vt:lpstr>
      <vt:lpstr>Žiadosť o vytvorenie osobného / personalizovaného prostredia pre PO</vt:lpstr>
      <vt:lpstr>Prezentácia programu PowerPoint</vt:lpstr>
      <vt:lpstr>Prihlásenie do osobného / personalizovaného prostredia</vt:lpstr>
      <vt:lpstr>Prihlásenie do osobného / personalizovaného prostredia</vt:lpstr>
      <vt:lpstr>Prezentácia programu PowerPoint</vt:lpstr>
      <vt:lpstr>Podávanie žiadostí v mene  právnickej osoby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Elektronický archív Slovenska</dc:title>
  <dc:creator>uzivatel</dc:creator>
  <cp:lastModifiedBy>trusakova_s</cp:lastModifiedBy>
  <cp:revision>111</cp:revision>
  <cp:lastPrinted>2017-02-23T06:25:34Z</cp:lastPrinted>
  <dcterms:created xsi:type="dcterms:W3CDTF">2016-09-21T07:33:22Z</dcterms:created>
  <dcterms:modified xsi:type="dcterms:W3CDTF">2018-02-27T08:01:47Z</dcterms:modified>
</cp:coreProperties>
</file>